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923C"/>
    <a:srgbClr val="1F497D"/>
    <a:srgbClr val="57595B"/>
    <a:srgbClr val="58595B"/>
    <a:srgbClr val="FFC000"/>
    <a:srgbClr val="C00000"/>
    <a:srgbClr val="BF9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40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C5BFC-29D2-4054-90DB-10CE6CE3593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BA39-46E0-4E2A-9110-7B341651A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6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C5BFC-29D2-4054-90DB-10CE6CE3593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BA39-46E0-4E2A-9110-7B341651A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13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C5BFC-29D2-4054-90DB-10CE6CE3593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BA39-46E0-4E2A-9110-7B341651A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55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C5BFC-29D2-4054-90DB-10CE6CE3593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BA39-46E0-4E2A-9110-7B341651A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926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C5BFC-29D2-4054-90DB-10CE6CE3593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BA39-46E0-4E2A-9110-7B341651A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6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C5BFC-29D2-4054-90DB-10CE6CE3593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BA39-46E0-4E2A-9110-7B341651A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45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C5BFC-29D2-4054-90DB-10CE6CE3593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BA39-46E0-4E2A-9110-7B341651A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52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C5BFC-29D2-4054-90DB-10CE6CE3593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BA39-46E0-4E2A-9110-7B341651A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42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C5BFC-29D2-4054-90DB-10CE6CE3593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BA39-46E0-4E2A-9110-7B341651A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75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C5BFC-29D2-4054-90DB-10CE6CE3593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BA39-46E0-4E2A-9110-7B341651A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C5BFC-29D2-4054-90DB-10CE6CE3593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BA39-46E0-4E2A-9110-7B341651A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86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C5BFC-29D2-4054-90DB-10CE6CE3593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8BA39-46E0-4E2A-9110-7B341651A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71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" y="2480441"/>
            <a:ext cx="12191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58595B"/>
                </a:solidFill>
              </a:rPr>
              <a:t>Title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" y="4448696"/>
            <a:ext cx="12191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58595B"/>
                </a:solidFill>
              </a:rPr>
              <a:t>Presenter</a:t>
            </a:r>
          </a:p>
          <a:p>
            <a:pPr algn="ctr"/>
            <a:r>
              <a:rPr lang="en-US" sz="2800" b="1" dirty="0" err="1">
                <a:solidFill>
                  <a:srgbClr val="58595B"/>
                </a:solidFill>
              </a:rPr>
              <a:t>presenter@mail</a:t>
            </a:r>
            <a:endParaRPr lang="en-US" sz="3200" b="1" dirty="0">
              <a:solidFill>
                <a:srgbClr val="58595B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68530" y="6064521"/>
            <a:ext cx="40885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57595B"/>
                </a:solidFill>
              </a:rPr>
              <a:t>Date May 2019</a:t>
            </a:r>
            <a:endParaRPr lang="en-US" sz="2400" b="1" dirty="0">
              <a:solidFill>
                <a:srgbClr val="57595B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675" y="200277"/>
            <a:ext cx="1482711" cy="1034367"/>
          </a:xfrm>
          <a:prstGeom prst="rect">
            <a:avLst/>
          </a:prstGeom>
        </p:spPr>
      </p:pic>
      <p:sp>
        <p:nvSpPr>
          <p:cNvPr id="17" name="Rounded Rectangle 16"/>
          <p:cNvSpPr/>
          <p:nvPr/>
        </p:nvSpPr>
        <p:spPr>
          <a:xfrm>
            <a:off x="10112791" y="226912"/>
            <a:ext cx="731520" cy="731520"/>
          </a:xfrm>
          <a:prstGeom prst="roundRect">
            <a:avLst/>
          </a:prstGeom>
          <a:solidFill>
            <a:srgbClr val="C00000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10969647" y="226912"/>
            <a:ext cx="731520" cy="731520"/>
          </a:xfrm>
          <a:prstGeom prst="roundRect">
            <a:avLst/>
          </a:prstGeom>
          <a:solidFill>
            <a:srgbClr val="FFC000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10112791" y="1094876"/>
            <a:ext cx="731520" cy="731520"/>
          </a:xfrm>
          <a:prstGeom prst="roundRect">
            <a:avLst/>
          </a:prstGeom>
          <a:solidFill>
            <a:srgbClr val="1F497D"/>
          </a:solidFill>
          <a:ln w="7620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10969647" y="1094876"/>
            <a:ext cx="731520" cy="731520"/>
          </a:xfrm>
          <a:prstGeom prst="roundRect">
            <a:avLst/>
          </a:prstGeom>
          <a:solidFill>
            <a:srgbClr val="76923C"/>
          </a:solidFill>
          <a:ln w="76200">
            <a:solidFill>
              <a:srgbClr val="7692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85771" y="6103800"/>
            <a:ext cx="11971282" cy="0"/>
          </a:xfrm>
          <a:prstGeom prst="line">
            <a:avLst/>
          </a:prstGeom>
          <a:ln w="76200">
            <a:solidFill>
              <a:srgbClr val="5859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-698940" y="6094798"/>
            <a:ext cx="40885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57595B"/>
                </a:solidFill>
              </a:rPr>
              <a:t>Group #</a:t>
            </a:r>
            <a:endParaRPr lang="en-US" sz="2400" b="1" dirty="0">
              <a:solidFill>
                <a:srgbClr val="57595B"/>
              </a:solidFill>
            </a:endParaRPr>
          </a:p>
        </p:txBody>
      </p:sp>
      <p:sp>
        <p:nvSpPr>
          <p:cNvPr id="14" name="TextBox 8">
            <a:extLst>
              <a:ext uri="{FF2B5EF4-FFF2-40B4-BE49-F238E27FC236}">
                <a16:creationId xmlns:a16="http://schemas.microsoft.com/office/drawing/2014/main" id="{5CB49E18-406A-49C2-80C5-30B9CA34425F}"/>
              </a:ext>
            </a:extLst>
          </p:cNvPr>
          <p:cNvSpPr txBox="1"/>
          <p:nvPr/>
        </p:nvSpPr>
        <p:spPr>
          <a:xfrm>
            <a:off x="4748311" y="1964893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58595B"/>
                </a:solidFill>
              </a:rPr>
              <a:t>Spring </a:t>
            </a:r>
            <a:r>
              <a:rPr lang="en-US" sz="2000" b="1" dirty="0" smtClean="0">
                <a:solidFill>
                  <a:srgbClr val="58595B"/>
                </a:solidFill>
              </a:rPr>
              <a:t>2019 Meeting</a:t>
            </a:r>
            <a:endParaRPr lang="en-US" sz="2000" b="1" dirty="0">
              <a:solidFill>
                <a:srgbClr val="5859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620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1446</TotalTime>
  <Words>11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GCJ</dc:creator>
  <cp:lastModifiedBy>GCJ</cp:lastModifiedBy>
  <cp:revision>7</cp:revision>
  <dcterms:created xsi:type="dcterms:W3CDTF">2019-05-14T15:08:54Z</dcterms:created>
  <dcterms:modified xsi:type="dcterms:W3CDTF">2019-05-15T21:48:29Z</dcterms:modified>
</cp:coreProperties>
</file>